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notesMasterIdLst>
    <p:notesMasterId r:id="rId20"/>
  </p:notesMasterIdLst>
  <p:sldIdLst>
    <p:sldId id="459" r:id="rId2"/>
    <p:sldId id="460" r:id="rId3"/>
    <p:sldId id="481" r:id="rId4"/>
    <p:sldId id="334" r:id="rId5"/>
    <p:sldId id="335" r:id="rId6"/>
    <p:sldId id="480" r:id="rId7"/>
    <p:sldId id="482" r:id="rId8"/>
    <p:sldId id="553" r:id="rId9"/>
    <p:sldId id="395" r:id="rId10"/>
    <p:sldId id="396" r:id="rId11"/>
    <p:sldId id="539" r:id="rId12"/>
    <p:sldId id="469" r:id="rId13"/>
    <p:sldId id="563" r:id="rId14"/>
    <p:sldId id="554" r:id="rId15"/>
    <p:sldId id="557" r:id="rId16"/>
    <p:sldId id="559" r:id="rId17"/>
    <p:sldId id="560" r:id="rId18"/>
    <p:sldId id="455" r:id="rId19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8" autoAdjust="0"/>
    <p:restoredTop sz="87530" autoAdjust="0"/>
  </p:normalViewPr>
  <p:slideViewPr>
    <p:cSldViewPr snapToGrid="0">
      <p:cViewPr varScale="1">
        <p:scale>
          <a:sx n="89" d="100"/>
          <a:sy n="89" d="100"/>
        </p:scale>
        <p:origin x="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effectLst/>
                <a:highlight>
                  <a:srgbClr val="FCFCF9"/>
                </a:highlight>
                <a:latin typeface="var(--font-fk-grotesk)"/>
              </a:rPr>
              <a:t>Give me a song about dogs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05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effectLst/>
                <a:highlight>
                  <a:srgbClr val="FCFCF9"/>
                </a:highlight>
                <a:latin typeface="var(--font-fk-grotesk)"/>
              </a:rPr>
              <a:t>Give me a song about a female "</a:t>
            </a:r>
            <a:r>
              <a:rPr lang="en-US" b="1" i="0" dirty="0" err="1">
                <a:effectLst/>
                <a:highlight>
                  <a:srgbClr val="FCFCF9"/>
                </a:highlight>
                <a:latin typeface="var(--font-fk-grotesk)"/>
              </a:rPr>
              <a:t>craiglist</a:t>
            </a:r>
            <a:r>
              <a:rPr lang="en-US" b="1" i="0" dirty="0">
                <a:effectLst/>
                <a:highlight>
                  <a:srgbClr val="FCFCF9"/>
                </a:highlight>
                <a:latin typeface="var(--font-fk-grotesk)"/>
              </a:rPr>
              <a:t>" </a:t>
            </a:r>
            <a:r>
              <a:rPr lang="en-US" b="1" i="0" dirty="0" err="1">
                <a:effectLst/>
                <a:highlight>
                  <a:srgbClr val="FCFCF9"/>
                </a:highlight>
                <a:latin typeface="var(--font-fk-grotesk)"/>
              </a:rPr>
              <a:t>pitbull</a:t>
            </a:r>
            <a:r>
              <a:rPr lang="en-US" b="1" i="0" dirty="0">
                <a:effectLst/>
                <a:highlight>
                  <a:srgbClr val="FCFCF9"/>
                </a:highlight>
                <a:latin typeface="var(--font-fk-grotesk)"/>
              </a:rPr>
              <a:t>, named Daisy, that turned out to be a rat terrier and became the most loved dog in the family, old 70's country in the style of George Strait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637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80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31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https://www.udio.com/create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40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75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2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23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2245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814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97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150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29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95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3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7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83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4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277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854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11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9649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135542-080F-12A6-5048-15D1C7B4B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223" y="1634706"/>
            <a:ext cx="8791575" cy="3588588"/>
          </a:xfrm>
        </p:spPr>
        <p:txBody>
          <a:bodyPr>
            <a:normAutofit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Udio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Part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2E31F6-D2D0-E829-11FF-B63364A41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119" y="1671547"/>
            <a:ext cx="6256562" cy="32845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69520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25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34422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B497A7-A6C7-7448-06F2-F292F56FC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Creating music</a:t>
            </a:r>
          </a:p>
        </p:txBody>
      </p:sp>
    </p:spTree>
    <p:extLst>
      <p:ext uri="{BB962C8B-B14F-4D97-AF65-F5344CB8AC3E}">
        <p14:creationId xmlns:p14="http://schemas.microsoft.com/office/powerpoint/2010/main" val="1166423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6B120E-D5FD-D69D-51CB-06FFA2E22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your model for length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9E5CD-0532-777E-45F0-20A1487C9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41" y="2315406"/>
            <a:ext cx="9791718" cy="222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7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65F568-10F6-73B4-6D00-5F8C4C6C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012" y="326690"/>
            <a:ext cx="6615975" cy="620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33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D2D53-81FD-B5EE-4A70-2A1C8463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Song with </a:t>
            </a:r>
            <a:br>
              <a:rPr lang="en-US" dirty="0"/>
            </a:br>
            <a:r>
              <a:rPr lang="en-US" dirty="0"/>
              <a:t>auto-generated lyrics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B5E1E-B5B4-6320-E701-29AF61744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654" y="2544064"/>
            <a:ext cx="8495515" cy="190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147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D2D53-81FD-B5EE-4A70-2A1C8463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instrumental Song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8B3929-0C4C-39C6-FB0B-67D5EBAB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081" y="2441070"/>
            <a:ext cx="8721837" cy="197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68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D2D53-81FD-B5EE-4A70-2A1C8463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Song with </a:t>
            </a:r>
            <a:br>
              <a:rPr lang="en-US" dirty="0"/>
            </a:br>
            <a:r>
              <a:rPr lang="en-US" dirty="0"/>
              <a:t>custom lyrics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F70A0D-BD5C-244B-B995-4D38B4060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4497" y="2097088"/>
            <a:ext cx="7219829" cy="427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92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B59BE7-8DB7-C08A-3BC2-8622AF685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719" y="1786748"/>
            <a:ext cx="6256562" cy="32845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7641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427D0-0161-5805-C825-7C02A3FB2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76646"/>
            <a:ext cx="9905998" cy="1198993"/>
          </a:xfrm>
        </p:spPr>
        <p:txBody>
          <a:bodyPr/>
          <a:lstStyle/>
          <a:p>
            <a:r>
              <a:rPr lang="en-US" dirty="0"/>
              <a:t>What is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6DE12-2E0D-8CD8-BCD8-FEFFC68F7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75640"/>
            <a:ext cx="9905999" cy="5305782"/>
          </a:xfrm>
        </p:spPr>
        <p:txBody>
          <a:bodyPr>
            <a:normAutofit lnSpcReduction="10000"/>
          </a:bodyPr>
          <a:lstStyle/>
          <a:p>
            <a:r>
              <a:rPr lang="en-US" sz="3200" strike="sngStrike" dirty="0"/>
              <a:t>What is Udio?</a:t>
            </a:r>
          </a:p>
          <a:p>
            <a:r>
              <a:rPr lang="en-US" sz="3200" strike="sngStrike" dirty="0"/>
              <a:t>Getting Started</a:t>
            </a:r>
          </a:p>
          <a:p>
            <a:r>
              <a:rPr lang="en-US" sz="3200" strike="sngStrike" dirty="0"/>
              <a:t>A Tour of the Environment</a:t>
            </a:r>
          </a:p>
          <a:p>
            <a:r>
              <a:rPr lang="en-US" sz="3200" dirty="0"/>
              <a:t>The Importance of Good Prompts</a:t>
            </a:r>
          </a:p>
          <a:p>
            <a:r>
              <a:rPr lang="en-US" sz="3200" dirty="0"/>
              <a:t>Creating Music</a:t>
            </a:r>
          </a:p>
          <a:p>
            <a:r>
              <a:rPr lang="en-US" sz="3200" dirty="0"/>
              <a:t>Working with Advanced Features</a:t>
            </a:r>
          </a:p>
          <a:p>
            <a:r>
              <a:rPr lang="en-US" sz="3200" dirty="0"/>
              <a:t>Remixing</a:t>
            </a:r>
          </a:p>
          <a:p>
            <a:r>
              <a:rPr lang="en-US" sz="3200" dirty="0"/>
              <a:t>Extending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3520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0327FEC-0F24-7078-F32E-946B7AD8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The importance of </a:t>
            </a:r>
            <a:br>
              <a:rPr lang="en-US" sz="4800" dirty="0"/>
            </a:br>
            <a:r>
              <a:rPr lang="en-US" sz="4800" dirty="0"/>
              <a:t>good prompts</a:t>
            </a:r>
          </a:p>
        </p:txBody>
      </p:sp>
    </p:spTree>
    <p:extLst>
      <p:ext uri="{BB962C8B-B14F-4D97-AF65-F5344CB8AC3E}">
        <p14:creationId xmlns:p14="http://schemas.microsoft.com/office/powerpoint/2010/main" val="2131814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A759CC-A6A3-21CE-DF9E-A7F3B6949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3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519917-5DDD-3AD9-E9BE-B77367491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73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28217-2BBC-6555-FA62-A888631B0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613" y="464191"/>
            <a:ext cx="9905998" cy="1478570"/>
          </a:xfrm>
        </p:spPr>
        <p:txBody>
          <a:bodyPr/>
          <a:lstStyle/>
          <a:p>
            <a:r>
              <a:rPr lang="en-US" dirty="0"/>
              <a:t>Being</a:t>
            </a:r>
            <a:br>
              <a:rPr lang="en-US" dirty="0"/>
            </a:br>
            <a:r>
              <a:rPr lang="en-US" dirty="0"/>
              <a:t>Vague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BA5C3A-38B5-FCA7-3405-59CE841E5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546" y="464191"/>
            <a:ext cx="6088908" cy="620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94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21EE8-A308-AF97-55E3-50A10114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013" y="1791428"/>
            <a:ext cx="9905998" cy="1477372"/>
          </a:xfrm>
        </p:spPr>
        <p:txBody>
          <a:bodyPr/>
          <a:lstStyle/>
          <a:p>
            <a:r>
              <a:rPr lang="en-US" dirty="0"/>
              <a:t>Being </a:t>
            </a:r>
            <a:br>
              <a:rPr lang="en-US" dirty="0"/>
            </a:br>
            <a:r>
              <a:rPr lang="en-US" dirty="0"/>
              <a:t>Precise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38990-00EA-C075-4B3C-297F49FC0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506" y="232819"/>
            <a:ext cx="6270987" cy="639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4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and white dog with blue eyes&#10;&#10;Description automatically generated">
            <a:extLst>
              <a:ext uri="{FF2B5EF4-FFF2-40B4-BE49-F238E27FC236}">
                <a16:creationId xmlns:a16="http://schemas.microsoft.com/office/drawing/2014/main" id="{CCAFE92A-7E55-1CFC-6AD0-0E75E359D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991" y="0"/>
            <a:ext cx="6786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53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080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10391</TotalTime>
  <Words>174</Words>
  <Application>Microsoft Office PowerPoint</Application>
  <PresentationFormat>Widescreen</PresentationFormat>
  <Paragraphs>30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Tw Cen MT</vt:lpstr>
      <vt:lpstr>var(--font-fk-grotesk)</vt:lpstr>
      <vt:lpstr>Circuit</vt:lpstr>
      <vt:lpstr>How to Really use Udio  Part 3</vt:lpstr>
      <vt:lpstr>What is covered</vt:lpstr>
      <vt:lpstr>The importance of  good prompts</vt:lpstr>
      <vt:lpstr>PowerPoint Presentation</vt:lpstr>
      <vt:lpstr>PowerPoint Presentation</vt:lpstr>
      <vt:lpstr>Being Vague</vt:lpstr>
      <vt:lpstr>Being  Precise</vt:lpstr>
      <vt:lpstr>PowerPoint Presentation</vt:lpstr>
      <vt:lpstr>PowerPoint Presentation</vt:lpstr>
      <vt:lpstr>Membership has its privileges</vt:lpstr>
      <vt:lpstr>https://www.youtube.com/@AINewsFresh</vt:lpstr>
      <vt:lpstr>Creating music</vt:lpstr>
      <vt:lpstr>Choosing your model for length</vt:lpstr>
      <vt:lpstr>PowerPoint Presentation</vt:lpstr>
      <vt:lpstr>Creating a Song with  auto-generated lyrics</vt:lpstr>
      <vt:lpstr>Creating an instrumental Song</vt:lpstr>
      <vt:lpstr>Creating a Song with  custom lyrics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</dc:creator>
  <cp:lastModifiedBy>Zain Naboulsi</cp:lastModifiedBy>
  <cp:revision>29</cp:revision>
  <cp:lastPrinted>2024-03-11T13:51:07Z</cp:lastPrinted>
  <dcterms:created xsi:type="dcterms:W3CDTF">2023-10-26T23:38:07Z</dcterms:created>
  <dcterms:modified xsi:type="dcterms:W3CDTF">2024-08-21T01:09:32Z</dcterms:modified>
</cp:coreProperties>
</file>

<file path=docProps/thumbnail.jpeg>
</file>